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4"/>
    <p:sldMasterId id="2147483649" r:id="rId5"/>
  </p:sldMasterIdLst>
  <p:notesMasterIdLst>
    <p:notesMasterId r:id="rId7"/>
  </p:notesMasterIdLst>
  <p:sldIdLst>
    <p:sldId id="294" r:id="rId6"/>
  </p:sldIdLst>
  <p:sldSz cx="10693400" cy="7561263"/>
  <p:notesSz cx="9866313" cy="673576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169F919-79CE-4405-8D2B-8CBACAD5AEA0}">
          <p14:sldIdLst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FF66"/>
    <a:srgbClr val="FF9933"/>
    <a:srgbClr val="FF0000"/>
    <a:srgbClr val="00706B"/>
    <a:srgbClr val="ED770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DFB34-3E54-4B91-B89C-1D62242ED9A5}" v="17" dt="2022-11-14T14:56:04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45" autoAdjust="0"/>
    <p:restoredTop sz="96224" autoAdjust="0"/>
  </p:normalViewPr>
  <p:slideViewPr>
    <p:cSldViewPr snapToGrid="0">
      <p:cViewPr varScale="1">
        <p:scale>
          <a:sx n="60" d="100"/>
          <a:sy n="60" d="100"/>
        </p:scale>
        <p:origin x="1552" y="6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-1584" y="-112"/>
      </p:cViewPr>
      <p:guideLst>
        <p:guide orient="horz" pos="2122"/>
        <p:guide pos="31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7845F6B-C7D4-4E36-A15B-196F5DBE56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3287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14" tIns="45556" rIns="91114" bIns="45556" numCol="1" anchor="t" anchorCtr="0" compatLnSpc="1">
            <a:prstTxWarp prst="textNoShape">
              <a:avLst/>
            </a:prstTxWarp>
          </a:bodyPr>
          <a:lstStyle>
            <a:lvl1pPr defTabSz="91014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B6145AD-6764-4497-BAE3-84F6E974FF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89854" y="0"/>
            <a:ext cx="4274874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14" tIns="45556" rIns="91114" bIns="45556" numCol="1" anchor="t" anchorCtr="0" compatLnSpc="1">
            <a:prstTxWarp prst="textNoShape">
              <a:avLst/>
            </a:prstTxWarp>
          </a:bodyPr>
          <a:lstStyle>
            <a:lvl1pPr algn="r" defTabSz="91014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27CC0E9-31B5-479C-A6E0-82942ED55B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9600" y="504825"/>
            <a:ext cx="3573463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75630039-0B92-463E-B74B-CDDF1FDD34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567"/>
            <a:ext cx="7893050" cy="303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14" tIns="45556" rIns="91114" bIns="455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86C5C569-58D3-4548-B9EB-624642377A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560"/>
            <a:ext cx="4273287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14" tIns="45556" rIns="91114" bIns="45556" numCol="1" anchor="b" anchorCtr="0" compatLnSpc="1">
            <a:prstTxWarp prst="textNoShape">
              <a:avLst/>
            </a:prstTxWarp>
          </a:bodyPr>
          <a:lstStyle>
            <a:lvl1pPr defTabSz="91014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BADD388F-E99E-4859-A055-99CD3D9A4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9854" y="6397560"/>
            <a:ext cx="4274874" cy="33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14" tIns="45556" rIns="91114" bIns="45556" numCol="1" anchor="b" anchorCtr="0" compatLnSpc="1">
            <a:prstTxWarp prst="textNoShape">
              <a:avLst/>
            </a:prstTxWarp>
          </a:bodyPr>
          <a:lstStyle>
            <a:lvl1pPr algn="r" defTabSz="908979" eaLnBrk="1" hangingPunct="1">
              <a:defRPr sz="1200"/>
            </a:lvl1pPr>
          </a:lstStyle>
          <a:p>
            <a:pPr>
              <a:defRPr/>
            </a:pPr>
            <a:fld id="{CAF9A5ED-4D10-4289-BF3B-CE9E25C95A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F9A5ED-4D10-4289-BF3B-CE9E25C95A1B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5325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ED21E0-7471-4F5D-BCD6-50215774A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946A99-C23C-4C15-B83A-84E2ADA15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AC0299-7E99-4C7A-A986-673E81F18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4FA10-972E-4CAD-B76E-E4BF63BE426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9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97A3B4-6466-403E-B55B-36030D9B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4E4A2A-D165-46FD-8402-F277D2945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B81E6B-3F32-4E99-840B-A26C784C1A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6E6F9-2135-4210-BFE9-31D5662919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467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6BBAA5-5442-44E0-9E0C-545D3CDCBB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EAFA3D-41A9-4193-887B-29FEB12FB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1F4051-9E74-47B8-852C-FEE19B9E4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3C9F3-AF9F-4483-B6D8-864DDDDC58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173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DB7BCE-F700-44D3-8635-2CDDBBA3A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618EBF-EF38-47D0-B043-F6187245C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49C595-495C-4269-9EB6-34DF51129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39CA1-54AC-45C5-961A-60D65653E0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790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8834F2-DB9B-45BC-A2E1-2F8A5C15E6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35D217-D47F-4B4B-B4AA-594A164922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7B28AA-AB4F-4144-A7A6-3294372BA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3484C-A1FF-4FDD-AE72-2B0AF1BD31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5793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601DC-0498-4FBD-A607-33998142EF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98F8E-62E6-4F99-92FD-1ED6BAEECC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26A6F1-B6A2-4D11-8A34-EE77B47D2E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EBCB7-2E0E-427E-84F5-C8E7DDA7C9E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4810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391FFD-B20F-4F1C-8E08-272F0002F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65F6BB-021D-44EB-92BB-018D43BED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295C30-90CF-42DE-A8A8-53A161A5F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A6921-74A7-4B56-8F36-F377687013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7531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06CE1A-8E8F-4D74-AD70-ED2B008DB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857621-71C5-4AAE-9AE0-4CB735875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BC623E-B871-4C56-8246-6D107B5D7A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7022F-0AE4-44FB-8B73-9E296E66EE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5084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7999B1-3D2B-482E-81B4-EB2E4B8A40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7D8E569-B5D8-46BD-A88B-0EF8E98D81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CA2642-FD00-4F40-B031-2D84076C9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B7AB5-A3F4-4DDC-A280-04D255A9027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6690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DE4C36-FC69-4A40-87C3-37B81C02B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DB738EA-8713-4D56-81A7-512AC4E4D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BE43A6-F061-4848-8B8F-7FCC2422C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DCF2-7AE1-4F0D-B492-061CBC03A7D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1098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6938D-A4E9-43D9-8F0D-A92BC64BAD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0A9CE5-2BF1-497D-8D70-E66B87CE0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48D10A-2826-4E6C-B3F5-B2DFF9F1B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80061-A8D8-4FEC-A59C-BB6A99CB8E9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5404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79B4A1-2A11-44AB-986B-E0069EE990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0608DD-3507-4F13-8564-AE41BDEB11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C93AB4-5422-4F8D-A758-12A10E33CF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C404E-A321-4436-A651-BD73292FB8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29715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E9D276-EF4C-42EA-AB2B-022157ADB2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2A1096-A626-485F-AE30-32FB5464C6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F4E884-3882-47BF-9687-11ED16AA7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65198-1574-401A-B6C2-4DC31661DA5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407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AD63AB-A93D-4D13-9011-D7B3C375C1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D377F8-104E-4AFB-95E7-798FEA8E4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CE1BA6-6D3B-44DF-B097-E3C4454ECB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F3106-6423-4AB5-A093-53071F1E23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401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02A090-5D09-4709-8456-DE507814DC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769BC4-394E-421E-A7F2-13E760763A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AFAA98-F86B-40EE-9317-C33242AA3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A408C-3CD7-4948-911A-1A2195EBE4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74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67E31D-7E0C-439D-A1C4-25842C64DB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3DE768-4522-4E6E-B174-AB7FBEC285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DFC01B-1CB5-4029-90BE-AEFE44F063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339-F942-4269-A6B7-A8DF94FEA7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1158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34B99F-8BE7-4D5F-BE57-C937818FB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A1C20E-62D5-414E-9D1E-49E0A5E23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208980-D8EF-47B9-AD5B-2CEB72BAC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78047-AC4D-4EC6-B6E0-D459913E43A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47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CDBD2C-62BC-4184-A0DB-4D8E46B72D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86576-9066-4F35-AE92-5D1FAD64DE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DDC564-A2B9-467D-A240-9A585C6CC4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E1720-DFC5-4B95-A8ED-FBFBF78E7F9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52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0B74E94-7616-48A8-9449-5DD2EAF63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98DD86-3BFC-47DB-B81C-042A47758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861E68-45D2-4F4C-AE12-A0A720CF0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457F7-49F6-441B-83A8-D1A6B66C97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440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A2D85E-5334-4968-89DD-9C412341C2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49BF45-CA36-4830-BE61-15BB55A6D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CB6E9B4-EE24-4BC7-9957-5B243FA1CC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6A2B0-9D6C-46B0-9FEF-5025FBE32D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3656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BF33AA-DBC0-43C6-BC26-FE5EB6414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DC4907-58EF-48CD-8904-6AF632A17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9DCC2C-1529-4F20-B4C3-7BAB20F02B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E6A4-4644-40ED-8A41-C692BF20833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270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5E0966-4B03-4B72-BE23-726F22B2E6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8BCDE-1F36-403A-91E2-928C00C4E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3F3A84-8EF9-4845-A411-91E26CA11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BCCAF-D3AF-47A0-B90E-E33C5E7EA73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107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0DE4DA-783E-48EC-AF04-E620DD88C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46305A-DB78-4C1E-93D0-73755F994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D965273B-273A-407C-80C3-81A1066A79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4BE2F5A6-CC2F-4E22-A509-98C3A48BC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D9477E52-960F-44C1-99A7-FD3859AB70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1BAB342-9739-4F4F-9430-FC0A04196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5FFF8A3-3614-4994-8F24-4BDBE9B1B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466B33-8264-4439-B4B1-DF98BFB5D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2DED4D92-A94F-428B-88C5-E2E717EFE5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D7AF4A34-DFE9-42C1-83FF-B8D335FE9B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7D58B942-B6F0-425F-80C3-81682287F0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E145EB3-3613-44A3-B262-01FFF55A64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4132096F-AA6B-4F3C-A99B-9DA26F7B2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859"/>
            <a:ext cx="10688638" cy="755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0480B9A0-1D73-41B0-B81A-A102A2197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533" y="6581876"/>
            <a:ext cx="1763234" cy="806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alpha val="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 dirty="0">
              <a:ln>
                <a:solidFill>
                  <a:schemeClr val="bg1"/>
                </a:solidFill>
              </a:ln>
              <a:solidFill>
                <a:srgbClr val="F8F8F8"/>
              </a:solidFill>
              <a:latin typeface="Arial" charset="0"/>
            </a:endParaRPr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1593BE3F-CAB0-4453-A4C0-9211D1B2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6" y="6710524"/>
            <a:ext cx="1867128" cy="532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2110">
            <a:extLst>
              <a:ext uri="{FF2B5EF4-FFF2-40B4-BE49-F238E27FC236}">
                <a16:creationId xmlns:a16="http://schemas.microsoft.com/office/drawing/2014/main" id="{A179ECF6-EEA1-4F27-8B5F-29C660B66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519113"/>
            <a:ext cx="7424738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</a:rPr>
              <a:t>DAL 30 NOVEMBRE AL 1 DICEMBRE 2022 </a:t>
            </a:r>
          </a:p>
        </p:txBody>
      </p:sp>
      <p:sp>
        <p:nvSpPr>
          <p:cNvPr id="4102" name="Text Box 1083">
            <a:extLst>
              <a:ext uri="{FF2B5EF4-FFF2-40B4-BE49-F238E27FC236}">
                <a16:creationId xmlns:a16="http://schemas.microsoft.com/office/drawing/2014/main" id="{D3535B22-1C47-4FFA-A554-C31D2F73C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0976" y="1885263"/>
            <a:ext cx="9169039" cy="57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67" tIns="47883" rIns="95767" bIns="47883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15000"/>
              </a:lnSpc>
              <a:buNone/>
            </a:pPr>
            <a:r>
              <a:rPr lang="it-IT" altLang="it-IT" sz="1400" b="1" dirty="0"/>
              <a:t>Nei giorni 30 novembre e 1 dicembre</a:t>
            </a:r>
            <a:r>
              <a:rPr lang="it-IT" altLang="it-IT" sz="1400" dirty="0"/>
              <a:t>, per lavori di potenziamento infrastrutturale nella tratta Metaponto-Ginosa, i seguenti </a:t>
            </a:r>
            <a:r>
              <a:rPr lang="it-IT" sz="1400" dirty="0"/>
              <a:t>treni subiscono variazioni.</a:t>
            </a:r>
          </a:p>
        </p:txBody>
      </p:sp>
      <p:sp>
        <p:nvSpPr>
          <p:cNvPr id="4103" name="Text Box 1008">
            <a:extLst>
              <a:ext uri="{FF2B5EF4-FFF2-40B4-BE49-F238E27FC236}">
                <a16:creationId xmlns:a16="http://schemas.microsoft.com/office/drawing/2014/main" id="{D4BDF03C-72B1-46B5-A626-F6C9557E8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4" y="999474"/>
            <a:ext cx="9595915" cy="71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it-IT" altLang="it-IT" sz="2100" b="1" dirty="0"/>
              <a:t>LINEA REGGIO DI CALABRIA - TARANTO - ROMA - MILANO - TORINO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100" b="1" dirty="0"/>
              <a:t>MODIFICHE CIRCOLAZIONE TRENI</a:t>
            </a:r>
          </a:p>
        </p:txBody>
      </p:sp>
      <p:sp>
        <p:nvSpPr>
          <p:cNvPr id="12" name="Rectangle 1647">
            <a:extLst>
              <a:ext uri="{FF2B5EF4-FFF2-40B4-BE49-F238E27FC236}">
                <a16:creationId xmlns:a16="http://schemas.microsoft.com/office/drawing/2014/main" id="{844CEE8E-4F4F-4418-AD2F-E20800983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976" y="3404318"/>
            <a:ext cx="70802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042988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Da Milano per Taranto</a:t>
            </a:r>
          </a:p>
        </p:txBody>
      </p:sp>
      <p:graphicFrame>
        <p:nvGraphicFramePr>
          <p:cNvPr id="14" name="Group 700">
            <a:extLst>
              <a:ext uri="{FF2B5EF4-FFF2-40B4-BE49-F238E27FC236}">
                <a16:creationId xmlns:a16="http://schemas.microsoft.com/office/drawing/2014/main" id="{26A0B050-1DED-4BF9-9139-C36E8D3C2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043291"/>
              </p:ext>
            </p:extLst>
          </p:nvPr>
        </p:nvGraphicFramePr>
        <p:xfrm>
          <a:off x="1365198" y="3615546"/>
          <a:ext cx="9061723" cy="388160"/>
        </p:xfrm>
        <a:graphic>
          <a:graphicData uri="http://schemas.openxmlformats.org/drawingml/2006/table">
            <a:tbl>
              <a:tblPr/>
              <a:tblGrid>
                <a:gridCol w="575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6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22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FR 9547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MILANO C.LE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15:10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00:07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30 novembre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nel tratto da Metaponto a Taranto.</a:t>
                      </a:r>
                      <a:endParaRPr kumimoji="0" lang="it-IT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ectangle 1647">
            <a:extLst>
              <a:ext uri="{FF2B5EF4-FFF2-40B4-BE49-F238E27FC236}">
                <a16:creationId xmlns:a16="http://schemas.microsoft.com/office/drawing/2014/main" id="{5B358F73-7BF9-47B1-A39E-3FEA3E35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070" y="2400643"/>
            <a:ext cx="70802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042988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Da Roma per Taranto e </a:t>
            </a:r>
            <a:r>
              <a:rPr lang="it-IT" altLang="it-IT" sz="900" b="1" dirty="0" err="1">
                <a:solidFill>
                  <a:srgbClr val="E66E00"/>
                </a:solidFill>
                <a:cs typeface="Arial" panose="020B0604020202020204" pitchFamily="34" charset="0"/>
              </a:rPr>
              <a:t>vv</a:t>
            </a: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16" name="Group 700">
            <a:extLst>
              <a:ext uri="{FF2B5EF4-FFF2-40B4-BE49-F238E27FC236}">
                <a16:creationId xmlns:a16="http://schemas.microsoft.com/office/drawing/2014/main" id="{FB060AB5-7C94-4CAD-89E8-4010B3CCE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009814"/>
              </p:ext>
            </p:extLst>
          </p:nvPr>
        </p:nvGraphicFramePr>
        <p:xfrm>
          <a:off x="1365198" y="2608952"/>
          <a:ext cx="9070822" cy="826080"/>
        </p:xfrm>
        <a:graphic>
          <a:graphicData uri="http://schemas.openxmlformats.org/drawingml/2006/table">
            <a:tbl>
              <a:tblPr/>
              <a:tblGrid>
                <a:gridCol w="574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2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7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 IC 700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08:01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ROMA TERMINI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14:34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1 dicembre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SOSTITUITO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 BUS LP070 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nel tratto da Taranto a Metaponto. </a:t>
                      </a: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ORARIO BUS: </a:t>
                      </a:r>
                      <a:r>
                        <a:rPr kumimoji="0" lang="it-IT" sz="8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Taranto (p. 7:30); Metaponto (a. 08:15).</a:t>
                      </a:r>
                      <a:endParaRPr kumimoji="0" lang="it-IT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9522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 IC 707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ROMA TERMINI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15:26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22:00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30 novembre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SOSTITUITO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 BUS LP777 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nel tratto da Metaponto a Taranto. </a:t>
                      </a: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ORARIO BUS: </a:t>
                      </a:r>
                      <a:r>
                        <a:rPr kumimoji="0" lang="it-IT" sz="8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Metaponto (p. 21:45); Taranto (a. 22:25).</a:t>
                      </a:r>
                      <a:endParaRPr kumimoji="0" lang="it-IT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456518"/>
                  </a:ext>
                </a:extLst>
              </a:tr>
            </a:tbl>
          </a:graphicData>
        </a:graphic>
      </p:graphicFrame>
      <p:sp>
        <p:nvSpPr>
          <p:cNvPr id="18" name="Text Box 1083">
            <a:extLst>
              <a:ext uri="{FF2B5EF4-FFF2-40B4-BE49-F238E27FC236}">
                <a16:creationId xmlns:a16="http://schemas.microsoft.com/office/drawing/2014/main" id="{D3535B22-1C47-4FFA-A554-C31D2F73C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0440" y="3631261"/>
            <a:ext cx="9166225" cy="22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7" tIns="47883" rIns="95767" bIns="47883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115000"/>
              </a:lnSpc>
              <a:buNone/>
            </a:pPr>
            <a:endParaRPr lang="it-IT" sz="800" dirty="0"/>
          </a:p>
        </p:txBody>
      </p:sp>
      <p:sp>
        <p:nvSpPr>
          <p:cNvPr id="17" name="Text Box 1083">
            <a:extLst>
              <a:ext uri="{FF2B5EF4-FFF2-40B4-BE49-F238E27FC236}">
                <a16:creationId xmlns:a16="http://schemas.microsoft.com/office/drawing/2014/main" id="{D3535B22-1C47-4FFA-A554-C31D2F73C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560" y="5610452"/>
            <a:ext cx="9148458" cy="68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67" tIns="47883" rIns="95767" bIns="47883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dirty="0"/>
              <a:t>I bus effettuano fermata nei piazzali antistanti alle stazioni. L’orario dei bus può variare in funzione delle condizioni del traffico stradale.                                I viaggiatori sono ammessi limitatamente alla disponibilità dei posti. Per accedere ai bus è necessaria la prenotazione.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it-IT" sz="400" dirty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dirty="0"/>
              <a:t>I canali di vendita di Trenitalia sono aggiornati.  </a:t>
            </a:r>
          </a:p>
        </p:txBody>
      </p:sp>
      <p:graphicFrame>
        <p:nvGraphicFramePr>
          <p:cNvPr id="19" name="Group 700">
            <a:extLst>
              <a:ext uri="{FF2B5EF4-FFF2-40B4-BE49-F238E27FC236}">
                <a16:creationId xmlns:a16="http://schemas.microsoft.com/office/drawing/2014/main" id="{26A0B050-1DED-4BF9-9139-C36E8D3C2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1218"/>
              </p:ext>
            </p:extLst>
          </p:nvPr>
        </p:nvGraphicFramePr>
        <p:xfrm>
          <a:off x="1365446" y="4184220"/>
          <a:ext cx="9061475" cy="388160"/>
        </p:xfrm>
        <a:graphic>
          <a:graphicData uri="http://schemas.openxmlformats.org/drawingml/2006/table">
            <a:tbl>
              <a:tblPr/>
              <a:tblGrid>
                <a:gridCol w="565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3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6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00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FR 9514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05:27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TORINO P. NUOVA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16:00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1 dicembre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nel tratto da Taranto a Metaponto.</a:t>
                      </a:r>
                      <a:endParaRPr kumimoji="0" lang="it-IT" sz="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ctangle 1647">
            <a:extLst>
              <a:ext uri="{FF2B5EF4-FFF2-40B4-BE49-F238E27FC236}">
                <a16:creationId xmlns:a16="http://schemas.microsoft.com/office/drawing/2014/main" id="{844CEE8E-4F4F-4418-AD2F-E20800983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4281" y="3973649"/>
            <a:ext cx="708643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1042988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Da Taranto per Torino</a:t>
            </a:r>
          </a:p>
        </p:txBody>
      </p:sp>
      <p:pic>
        <p:nvPicPr>
          <p:cNvPr id="20" name="Picture 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1413" y="6700779"/>
            <a:ext cx="1677699" cy="53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6" name="Group 700">
            <a:extLst>
              <a:ext uri="{FF2B5EF4-FFF2-40B4-BE49-F238E27FC236}">
                <a16:creationId xmlns:a16="http://schemas.microsoft.com/office/drawing/2014/main" id="{F658E39C-2E4A-4073-BD55-77FBCA5BA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289806"/>
              </p:ext>
            </p:extLst>
          </p:nvPr>
        </p:nvGraphicFramePr>
        <p:xfrm>
          <a:off x="1365198" y="4761512"/>
          <a:ext cx="9070820" cy="826080"/>
        </p:xfrm>
        <a:graphic>
          <a:graphicData uri="http://schemas.openxmlformats.org/drawingml/2006/table">
            <a:tbl>
              <a:tblPr/>
              <a:tblGrid>
                <a:gridCol w="579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497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Treno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Partenza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Arrivo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Ora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Provvedimenti</a:t>
                      </a:r>
                      <a:endParaRPr kumimoji="0" lang="it-IT" sz="800" b="0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A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IC 558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09:23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REGGIO DI CALABRIA C.LE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15:50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1 dicembre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SOSTITUITO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CON BUS LP 558 </a:t>
                      </a: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nel tratto da Taranto a Sibari.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ORARIO BUS: </a:t>
                      </a: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Taranto (p. 8:15); Metaponto (a. 9:00); Policoro Tursi (a. 9:28); Trebisacce (a. 10:15); Sibari (a.10:35). 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888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IC 562</a:t>
                      </a:r>
                    </a:p>
                  </a:txBody>
                  <a:tcPr marL="36002" marR="71995" marT="36080" marB="3608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REGGIO DI CALABRIA C.LE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11:55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TARANTO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8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19:08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0429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Il giorno 30 novembre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CANCELLATO</a:t>
                      </a:r>
                      <a:r>
                        <a:rPr kumimoji="0" lang="it-IT" sz="800" b="0" i="0" u="none" strike="noStrike" kern="1200" cap="none" spc="-2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SOSTITUITO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CON BUS LP 562 </a:t>
                      </a: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nel tratto da Sibari a Taranto. </a:t>
                      </a:r>
                      <a:r>
                        <a:rPr kumimoji="0" lang="it-IT" sz="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+mn-cs"/>
                        </a:rPr>
                        <a:t>ORARIO BUS: </a:t>
                      </a:r>
                      <a:r>
                        <a:rPr kumimoji="0" lang="it-IT" sz="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Sibari (p.17:45); Trebisacce (a. 18:03);  Policoro Tursi (a. 18:48); Metaponto (a. 19:15); Taranto (a. 20:00).</a:t>
                      </a:r>
                    </a:p>
                  </a:txBody>
                  <a:tcPr marL="36002" marR="71995" marT="36080" marB="3608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196575"/>
                  </a:ext>
                </a:extLst>
              </a:tr>
            </a:tbl>
          </a:graphicData>
        </a:graphic>
      </p:graphicFrame>
      <p:sp>
        <p:nvSpPr>
          <p:cNvPr id="28" name="Rectangle 1647">
            <a:extLst>
              <a:ext uri="{FF2B5EF4-FFF2-40B4-BE49-F238E27FC236}">
                <a16:creationId xmlns:a16="http://schemas.microsoft.com/office/drawing/2014/main" id="{6BD07384-463D-47B3-8DE9-68E3BA35D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469" y="4540335"/>
            <a:ext cx="70802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042988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Da Reggio Di Calabria per Taranto e </a:t>
            </a:r>
            <a:r>
              <a:rPr lang="it-IT" altLang="it-IT" sz="900" b="1" dirty="0" err="1">
                <a:solidFill>
                  <a:srgbClr val="E66E00"/>
                </a:solidFill>
                <a:cs typeface="Arial" panose="020B0604020202020204" pitchFamily="34" charset="0"/>
              </a:rPr>
              <a:t>vv</a:t>
            </a:r>
            <a:r>
              <a:rPr lang="it-IT" altLang="it-IT" sz="900" b="1" dirty="0">
                <a:solidFill>
                  <a:srgbClr val="E66E00"/>
                </a:solidFill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951182"/>
      </p:ext>
    </p:extLst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2727EB44AA94A84138FAE8C467C62" ma:contentTypeVersion="11" ma:contentTypeDescription="Create a new document." ma:contentTypeScope="" ma:versionID="5b2feb6ec8564663f2fdb802c0581962">
  <xsd:schema xmlns:xsd="http://www.w3.org/2001/XMLSchema" xmlns:xs="http://www.w3.org/2001/XMLSchema" xmlns:p="http://schemas.microsoft.com/office/2006/metadata/properties" xmlns:ns3="2929bbc3-52ec-4a2b-932e-1f17a85c0dfd" xmlns:ns4="3a8ab874-a90f-4ca3-8e42-0d075fbbbaeb" targetNamespace="http://schemas.microsoft.com/office/2006/metadata/properties" ma:root="true" ma:fieldsID="c0e86d6b665464f69b06bfc46c61c71d" ns3:_="" ns4:_="">
    <xsd:import namespace="2929bbc3-52ec-4a2b-932e-1f17a85c0dfd"/>
    <xsd:import namespace="3a8ab874-a90f-4ca3-8e42-0d075fbbbae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9bbc3-52ec-4a2b-932e-1f17a85c0d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ab874-a90f-4ca3-8e42-0d075fbbba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EF18E-6368-48B2-9EF5-1E81BA97A2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14655D-1960-463D-AD85-A7363D324C3C}">
  <ds:schemaRefs>
    <ds:schemaRef ds:uri="http://purl.org/dc/terms/"/>
    <ds:schemaRef ds:uri="http://schemas.microsoft.com/office/2006/documentManagement/types"/>
    <ds:schemaRef ds:uri="3a8ab874-a90f-4ca3-8e42-0d075fbbbaeb"/>
    <ds:schemaRef ds:uri="http://schemas.openxmlformats.org/package/2006/metadata/core-properties"/>
    <ds:schemaRef ds:uri="http://purl.org/dc/elements/1.1/"/>
    <ds:schemaRef ds:uri="2929bbc3-52ec-4a2b-932e-1f17a85c0dfd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CC98C2-7024-42CA-876E-F2C7677767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9bbc3-52ec-4a2b-932e-1f17a85c0dfd"/>
    <ds:schemaRef ds:uri="3a8ab874-a90f-4ca3-8e42-0d075fbbb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19193</TotalTime>
  <Words>394</Words>
  <Application>Microsoft Office PowerPoint</Application>
  <PresentationFormat>Personalizzato</PresentationFormat>
  <Paragraphs>72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1_Personalizza struttura</vt:lpstr>
      <vt:lpstr>Personalizza struttura</vt:lpstr>
      <vt:lpstr>Presentazione standard di PowerPoint</vt:lpstr>
    </vt:vector>
  </TitlesOfParts>
  <Company>fre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PASSERI ALESSANDRA</cp:lastModifiedBy>
  <cp:revision>2697</cp:revision>
  <cp:lastPrinted>2022-09-14T06:32:13Z</cp:lastPrinted>
  <dcterms:created xsi:type="dcterms:W3CDTF">2007-11-19T13:36:57Z</dcterms:created>
  <dcterms:modified xsi:type="dcterms:W3CDTF">2022-11-29T09:22:55Z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0x010100B5E2727EB44AA94A84138FAE8C467C62</vt:lpwstr>
  </property>
  <property fmtid="{D5CDD505-2E9C-101B-9397-08002B2CF9AE}" pid="3" name="MSIP_Label_8a44a90e-04f7-4d21-b494-cfe49b26ce55_Enabled">
    <vt:lpwstr>true</vt:lpwstr>
  </property>
  <property fmtid="{D5CDD505-2E9C-101B-9397-08002B2CF9AE}" pid="4" name="MSIP_Label_8a44a90e-04f7-4d21-b494-cfe49b26ce55_SetDate">
    <vt:lpwstr>2022-04-26T08:39:52Z</vt:lpwstr>
  </property>
  <property fmtid="{D5CDD505-2E9C-101B-9397-08002B2CF9AE}" pid="5" name="MSIP_Label_8a44a90e-04f7-4d21-b494-cfe49b26ce55_Method">
    <vt:lpwstr>Privileged</vt:lpwstr>
  </property>
  <property fmtid="{D5CDD505-2E9C-101B-9397-08002B2CF9AE}" pid="6" name="MSIP_Label_8a44a90e-04f7-4d21-b494-cfe49b26ce55_Name">
    <vt:lpwstr>Internal use without footer</vt:lpwstr>
  </property>
  <property fmtid="{D5CDD505-2E9C-101B-9397-08002B2CF9AE}" pid="7" name="MSIP_Label_8a44a90e-04f7-4d21-b494-cfe49b26ce55_SiteId">
    <vt:lpwstr>4c8a6547-459a-4b75-a3dc-f66efe3e9c4e</vt:lpwstr>
  </property>
  <property fmtid="{D5CDD505-2E9C-101B-9397-08002B2CF9AE}" pid="8" name="MSIP_Label_8a44a90e-04f7-4d21-b494-cfe49b26ce55_ActionId">
    <vt:lpwstr>304296ec-f1c4-4775-b0ca-1b8e49cc4fb4</vt:lpwstr>
  </property>
  <property fmtid="{D5CDD505-2E9C-101B-9397-08002B2CF9AE}" pid="9" name="MSIP_Label_8a44a90e-04f7-4d21-b494-cfe49b26ce55_ContentBits">
    <vt:lpwstr>0</vt:lpwstr>
  </property>
</Properties>
</file>